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4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8/4/2021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Қашқадарё вилояти, Шахрисабз шахри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Бозор иқтисодиёти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шароитида кичик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бизнес субъектлари-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нинг ишлаб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чиқараётган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маҳсулотлари ҳажми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йилдан-йилга ортиб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бормоқда, шу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жумладан,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хожатхона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қоғозларига бўлган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талаб доимий юқори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ва барқарордир.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Ушбу лойиҳанинг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қуввати қуйидагича: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Қоғоз сочиқ – 345 600 дона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Ҳожатхона қоғози – 1 899 648 дона</a:t>
            </a: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>
              <a:solidFill>
                <a:schemeClr val="bg1"/>
              </a:solidFill>
            </a:endParaRPr>
          </a:p>
          <a:p>
            <a:pPr algn="ctr" fontAlgn="base"/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Ўз маблағи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Банк кредити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37578" y="5089610"/>
            <a:ext cx="670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285,0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662587" y="6323787"/>
            <a:ext cx="6719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204,9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9653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5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890056" y="5436977"/>
            <a:ext cx="8508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2400" b="1" dirty="0">
                <a:solidFill>
                  <a:srgbClr val="FF0000"/>
                </a:solidFill>
                <a:latin typeface="Bahnschrift SemiBold SemiConden" pitchFamily="34" charset="0"/>
              </a:rPr>
              <a:t>489,9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761288" y="5864422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latin typeface="Bahnschrift SemiBold SemiConden" pitchFamily="34" charset="0"/>
              </a:rPr>
              <a:t>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88903"/>
            <a:ext cx="18054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altLang="ru-RU" sz="1600" b="1" dirty="0">
                <a:solidFill>
                  <a:srgbClr val="FEFEFE"/>
                </a:solidFill>
              </a:rPr>
              <a:t>Қоғоз маҳсулотлар</a:t>
            </a:r>
            <a:endParaRPr lang="uz-Cyrl-UZ" sz="1600" dirty="0"/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2584332" y="76761"/>
            <a:ext cx="68390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Ҳожатхона қоғози ва қоғоз сочиқчалар ишлаб чиқариш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"</a:t>
            </a:r>
            <a:endParaRPr lang="ru-RU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01470" y="4212232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687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26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ой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9236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712,9 млн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  сўм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5581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54%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25082" y="427733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10791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150,0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сўм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3400" y="2265317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Ускуналар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47308" y="2481876"/>
            <a:ext cx="11128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224,6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pic>
        <p:nvPicPr>
          <p:cNvPr id="102" name="Рисунок 10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655941" y="1703067"/>
            <a:ext cx="1355396" cy="113312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3" name="Рисунок 10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5543" y="3185873"/>
            <a:ext cx="1554170" cy="9900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8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1804" y="2108872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72576" y="2126382"/>
            <a:ext cx="1134533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Айланма маблағ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10897048" y="2446007"/>
            <a:ext cx="10358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115,3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543" y="4585975"/>
            <a:ext cx="2489013" cy="165830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5390" y="4398074"/>
            <a:ext cx="1417324" cy="21273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2" name="Рисунок 111"/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9963" y="2499545"/>
            <a:ext cx="1603694" cy="110177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5269</TotalTime>
  <Words>165</Words>
  <Application>Microsoft Office PowerPoint</Application>
  <PresentationFormat>Widescreen</PresentationFormat>
  <Paragraphs>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SemiConden</vt:lpstr>
      <vt:lpstr>Calibri</vt:lpstr>
      <vt:lpstr>Calibri Light</vt:lpstr>
      <vt:lpstr>Times New Roman</vt:lpstr>
      <vt:lpstr>Тема Office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Пользователь Windows</cp:lastModifiedBy>
  <cp:revision>455</cp:revision>
  <dcterms:created xsi:type="dcterms:W3CDTF">2020-12-11T07:51:35Z</dcterms:created>
  <dcterms:modified xsi:type="dcterms:W3CDTF">2021-08-04T13:17:49Z</dcterms:modified>
</cp:coreProperties>
</file>