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Бозор иқтисодиёти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шароитида кичик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бизнес субъектлари-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нинг ишлаб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чиқараётган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маҳсулотлари ҳажми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йилдан-йилга ортиб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бормоқда, шу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жумладан,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хожатхона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қоғозларига бўлган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талаб доимий юқори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ва барқарордир.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Ушбу лойиҳанинг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қуввати қуйидагича: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Қоғоз сочиқ – 345 600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Ҳожатхона қоғози – 1 899 648 дона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285,0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62587" y="6323787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204,9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489,9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Қоғоз маҳсулотлар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83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Ҳожатхона қоғози ва қоғоз сочиқчалар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712,9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54%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79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150,0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112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224,6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5941" y="1703067"/>
            <a:ext cx="1355396" cy="11331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43" y="3185873"/>
            <a:ext cx="1554170" cy="9900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1804" y="2108872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72576" y="2126382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0897048" y="2446007"/>
            <a:ext cx="10358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115,3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3" y="4585975"/>
            <a:ext cx="2489013" cy="16583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90" y="4398074"/>
            <a:ext cx="1417324" cy="21273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" name="Рисунок 111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963" y="2499545"/>
            <a:ext cx="1603694" cy="11017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5269</TotalTime>
  <Words>165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2021-08-04T13:17:49Z</dcterms:modified>
</cp:coreProperties>
</file>